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uidelines" id="{9B0E6049-423C-4F45-B492-B3429085CB3B}">
          <p14:sldIdLst>
            <p14:sldId id="258"/>
          </p14:sldIdLst>
        </p14:section>
        <p14:section name="Template" id="{12DD782C-97DF-4A1D-8DD2-0CAC8173065B}">
          <p14:sldIdLst>
            <p14:sldId id="256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2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onyoung Oh" userId="395b0dc478afa2dc" providerId="LiveId" clId="{3816376C-70A7-454A-964B-5D909AF3929B}"/>
    <pc:docChg chg="custSel modSld modMainMaster">
      <pc:chgData name="Yoonyoung Oh" userId="395b0dc478afa2dc" providerId="LiveId" clId="{3816376C-70A7-454A-964B-5D909AF3929B}" dt="2025-01-13T14:23:30.407" v="11" actId="167"/>
      <pc:docMkLst>
        <pc:docMk/>
      </pc:docMkLst>
      <pc:sldChg chg="addSp delSp modSp mod">
        <pc:chgData name="Yoonyoung Oh" userId="395b0dc478afa2dc" providerId="LiveId" clId="{3816376C-70A7-454A-964B-5D909AF3929B}" dt="2025-01-13T14:23:30.407" v="11" actId="167"/>
        <pc:sldMkLst>
          <pc:docMk/>
          <pc:sldMk cId="2517245939" sldId="256"/>
        </pc:sldMkLst>
        <pc:picChg chg="del">
          <ac:chgData name="Yoonyoung Oh" userId="395b0dc478afa2dc" providerId="LiveId" clId="{3816376C-70A7-454A-964B-5D909AF3929B}" dt="2025-01-13T14:23:15.873" v="5" actId="478"/>
          <ac:picMkLst>
            <pc:docMk/>
            <pc:sldMk cId="2517245939" sldId="256"/>
            <ac:picMk id="3" creationId="{C439F085-2278-E12C-FE66-6A60D22F019C}"/>
          </ac:picMkLst>
        </pc:picChg>
        <pc:picChg chg="add mod ord">
          <ac:chgData name="Yoonyoung Oh" userId="395b0dc478afa2dc" providerId="LiveId" clId="{3816376C-70A7-454A-964B-5D909AF3929B}" dt="2025-01-13T14:23:30.407" v="11" actId="167"/>
          <ac:picMkLst>
            <pc:docMk/>
            <pc:sldMk cId="2517245939" sldId="256"/>
            <ac:picMk id="4" creationId="{780F963E-313F-8D68-34BE-FB3A94FEFF36}"/>
          </ac:picMkLst>
        </pc:picChg>
      </pc:sldChg>
      <pc:sldChg chg="modSp mod setBg">
        <pc:chgData name="Yoonyoung Oh" userId="395b0dc478afa2dc" providerId="LiveId" clId="{3816376C-70A7-454A-964B-5D909AF3929B}" dt="2025-01-13T14:23:07.562" v="4"/>
        <pc:sldMkLst>
          <pc:docMk/>
          <pc:sldMk cId="2451750871" sldId="258"/>
        </pc:sldMkLst>
        <pc:graphicFrameChg chg="modGraphic">
          <ac:chgData name="Yoonyoung Oh" userId="395b0dc478afa2dc" providerId="LiveId" clId="{3816376C-70A7-454A-964B-5D909AF3929B}" dt="2025-01-13T14:23:07.562" v="4"/>
          <ac:graphicFrameMkLst>
            <pc:docMk/>
            <pc:sldMk cId="2451750871" sldId="258"/>
            <ac:graphicFrameMk id="6" creationId="{3CAB97BE-3678-4ABF-9026-253CD7B4127A}"/>
          </ac:graphicFrameMkLst>
        </pc:graphicFrameChg>
      </pc:sldChg>
      <pc:sldMasterChg chg="setBg modSldLayout">
        <pc:chgData name="Yoonyoung Oh" userId="395b0dc478afa2dc" providerId="LiveId" clId="{3816376C-70A7-454A-964B-5D909AF3929B}" dt="2025-01-13T14:22:47.999" v="2"/>
        <pc:sldMasterMkLst>
          <pc:docMk/>
          <pc:sldMasterMk cId="3453983588" sldId="2147483648"/>
        </pc:sldMasterMkLst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796986940" sldId="2147483649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253710590" sldId="2147483650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3623272017" sldId="2147483651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3840447975" sldId="2147483652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895586712" sldId="2147483653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2438342759" sldId="2147483654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2230257838" sldId="2147483655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1539663139" sldId="2147483656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3331500684" sldId="2147483657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1767511217" sldId="2147483658"/>
          </pc:sldLayoutMkLst>
        </pc:sldLayoutChg>
        <pc:sldLayoutChg chg="setBg">
          <pc:chgData name="Yoonyoung Oh" userId="395b0dc478afa2dc" providerId="LiveId" clId="{3816376C-70A7-454A-964B-5D909AF3929B}" dt="2025-01-13T14:22:47.999" v="2"/>
          <pc:sldLayoutMkLst>
            <pc:docMk/>
            <pc:sldMasterMk cId="3453983588" sldId="2147483648"/>
            <pc:sldLayoutMk cId="796984196" sldId="2147483659"/>
          </pc:sldLayoutMkLst>
        </pc:sldLayoutChg>
      </pc:sldMasterChg>
    </pc:docChg>
  </pc:docChgLst>
  <pc:docChgLst>
    <pc:chgData name="Yoonyoung Oh" userId="395b0dc478afa2dc" providerId="LiveId" clId="{9113547D-95B8-4AAE-89C0-D6FFA92D8A2B}"/>
    <pc:docChg chg="undo custSel modSld modMainMaster">
      <pc:chgData name="Yoonyoung Oh" userId="395b0dc478afa2dc" providerId="LiveId" clId="{9113547D-95B8-4AAE-89C0-D6FFA92D8A2B}" dt="2025-01-13T14:20:07.352" v="55" actId="207"/>
      <pc:docMkLst>
        <pc:docMk/>
      </pc:docMkLst>
      <pc:sldChg chg="addSp delSp modSp mod setBg">
        <pc:chgData name="Yoonyoung Oh" userId="395b0dc478afa2dc" providerId="LiveId" clId="{9113547D-95B8-4AAE-89C0-D6FFA92D8A2B}" dt="2025-01-13T14:10:54.134" v="17" actId="2711"/>
        <pc:sldMkLst>
          <pc:docMk/>
          <pc:sldMk cId="2517245939" sldId="256"/>
        </pc:sldMkLst>
        <pc:spChg chg="mod">
          <ac:chgData name="Yoonyoung Oh" userId="395b0dc478afa2dc" providerId="LiveId" clId="{9113547D-95B8-4AAE-89C0-D6FFA92D8A2B}" dt="2025-01-13T14:10:54.134" v="17" actId="2711"/>
          <ac:spMkLst>
            <pc:docMk/>
            <pc:sldMk cId="2517245939" sldId="256"/>
            <ac:spMk id="5" creationId="{155C9595-D61F-46A1-5410-E7BF5FF0D34E}"/>
          </ac:spMkLst>
        </pc:spChg>
        <pc:spChg chg="mod">
          <ac:chgData name="Yoonyoung Oh" userId="395b0dc478afa2dc" providerId="LiveId" clId="{9113547D-95B8-4AAE-89C0-D6FFA92D8A2B}" dt="2025-01-13T14:10:54.134" v="17" actId="2711"/>
          <ac:spMkLst>
            <pc:docMk/>
            <pc:sldMk cId="2517245939" sldId="256"/>
            <ac:spMk id="6" creationId="{A1239E68-5C03-F5D7-2DA8-ECBAB79E3884}"/>
          </ac:spMkLst>
        </pc:spChg>
        <pc:spChg chg="mod">
          <ac:chgData name="Yoonyoung Oh" userId="395b0dc478afa2dc" providerId="LiveId" clId="{9113547D-95B8-4AAE-89C0-D6FFA92D8A2B}" dt="2025-01-13T14:10:42.637" v="16" actId="2711"/>
          <ac:spMkLst>
            <pc:docMk/>
            <pc:sldMk cId="2517245939" sldId="256"/>
            <ac:spMk id="7" creationId="{9A578E3E-B2FA-A026-798B-B13C5878517F}"/>
          </ac:spMkLst>
        </pc:spChg>
        <pc:picChg chg="add mod ord">
          <ac:chgData name="Yoonyoung Oh" userId="395b0dc478afa2dc" providerId="LiveId" clId="{9113547D-95B8-4AAE-89C0-D6FFA92D8A2B}" dt="2025-01-13T14:09:42.430" v="15" actId="167"/>
          <ac:picMkLst>
            <pc:docMk/>
            <pc:sldMk cId="2517245939" sldId="256"/>
            <ac:picMk id="3" creationId="{C439F085-2278-E12C-FE66-6A60D22F019C}"/>
          </ac:picMkLst>
        </pc:picChg>
        <pc:picChg chg="del mod">
          <ac:chgData name="Yoonyoung Oh" userId="395b0dc478afa2dc" providerId="LiveId" clId="{9113547D-95B8-4AAE-89C0-D6FFA92D8A2B}" dt="2025-01-13T14:09:33.100" v="9" actId="478"/>
          <ac:picMkLst>
            <pc:docMk/>
            <pc:sldMk cId="2517245939" sldId="256"/>
            <ac:picMk id="4" creationId="{00000000-0000-0000-0000-000000000000}"/>
          </ac:picMkLst>
        </pc:picChg>
      </pc:sldChg>
      <pc:sldChg chg="modSp mod">
        <pc:chgData name="Yoonyoung Oh" userId="395b0dc478afa2dc" providerId="LiveId" clId="{9113547D-95B8-4AAE-89C0-D6FFA92D8A2B}" dt="2025-01-13T14:12:52.092" v="30" actId="20577"/>
        <pc:sldMkLst>
          <pc:docMk/>
          <pc:sldMk cId="697963277" sldId="257"/>
        </pc:sldMkLst>
        <pc:spChg chg="mod">
          <ac:chgData name="Yoonyoung Oh" userId="395b0dc478afa2dc" providerId="LiveId" clId="{9113547D-95B8-4AAE-89C0-D6FFA92D8A2B}" dt="2025-01-13T14:11:18.161" v="19" actId="2711"/>
          <ac:spMkLst>
            <pc:docMk/>
            <pc:sldMk cId="697963277" sldId="257"/>
            <ac:spMk id="7" creationId="{B1F00B37-E182-405D-B687-12932574B959}"/>
          </ac:spMkLst>
        </pc:spChg>
        <pc:spChg chg="mod">
          <ac:chgData name="Yoonyoung Oh" userId="395b0dc478afa2dc" providerId="LiveId" clId="{9113547D-95B8-4AAE-89C0-D6FFA92D8A2B}" dt="2025-01-13T14:11:18.161" v="19" actId="2711"/>
          <ac:spMkLst>
            <pc:docMk/>
            <pc:sldMk cId="697963277" sldId="257"/>
            <ac:spMk id="8" creationId="{C6B2A13B-197B-4F7B-93DE-A7AD0A0F7457}"/>
          </ac:spMkLst>
        </pc:spChg>
        <pc:spChg chg="mod">
          <ac:chgData name="Yoonyoung Oh" userId="395b0dc478afa2dc" providerId="LiveId" clId="{9113547D-95B8-4AAE-89C0-D6FFA92D8A2B}" dt="2025-01-13T14:12:52.092" v="30" actId="20577"/>
          <ac:spMkLst>
            <pc:docMk/>
            <pc:sldMk cId="697963277" sldId="257"/>
            <ac:spMk id="10" creationId="{DCD4FE52-53CF-4EDA-8E4C-0C0C786C0D77}"/>
          </ac:spMkLst>
        </pc:spChg>
      </pc:sldChg>
      <pc:sldChg chg="addSp delSp modSp mod">
        <pc:chgData name="Yoonyoung Oh" userId="395b0dc478afa2dc" providerId="LiveId" clId="{9113547D-95B8-4AAE-89C0-D6FFA92D8A2B}" dt="2025-01-13T14:20:07.352" v="55" actId="207"/>
        <pc:sldMkLst>
          <pc:docMk/>
          <pc:sldMk cId="2451750871" sldId="258"/>
        </pc:sldMkLst>
        <pc:spChg chg="mod">
          <ac:chgData name="Yoonyoung Oh" userId="395b0dc478afa2dc" providerId="LiveId" clId="{9113547D-95B8-4AAE-89C0-D6FFA92D8A2B}" dt="2025-01-13T14:14:57.446" v="49" actId="1035"/>
          <ac:spMkLst>
            <pc:docMk/>
            <pc:sldMk cId="2451750871" sldId="258"/>
            <ac:spMk id="5" creationId="{0BA1F97B-14C4-4A7A-A5EB-9D65209C96BD}"/>
          </ac:spMkLst>
        </pc:spChg>
        <pc:graphicFrameChg chg="mod modGraphic">
          <ac:chgData name="Yoonyoung Oh" userId="395b0dc478afa2dc" providerId="LiveId" clId="{9113547D-95B8-4AAE-89C0-D6FFA92D8A2B}" dt="2025-01-13T14:20:07.352" v="55" actId="207"/>
          <ac:graphicFrameMkLst>
            <pc:docMk/>
            <pc:sldMk cId="2451750871" sldId="258"/>
            <ac:graphicFrameMk id="6" creationId="{3CAB97BE-3678-4ABF-9026-253CD7B4127A}"/>
          </ac:graphicFrameMkLst>
        </pc:graphicFrameChg>
        <pc:picChg chg="add del mod">
          <ac:chgData name="Yoonyoung Oh" userId="395b0dc478afa2dc" providerId="LiveId" clId="{9113547D-95B8-4AAE-89C0-D6FFA92D8A2B}" dt="2025-01-13T14:13:48.829" v="34" actId="478"/>
          <ac:picMkLst>
            <pc:docMk/>
            <pc:sldMk cId="2451750871" sldId="258"/>
            <ac:picMk id="4" creationId="{A6B6413A-2AE7-45A8-A1E7-A398C1DD8A67}"/>
          </ac:picMkLst>
        </pc:picChg>
      </pc:sldChg>
      <pc:sldChg chg="modSp mod">
        <pc:chgData name="Yoonyoung Oh" userId="395b0dc478afa2dc" providerId="LiveId" clId="{9113547D-95B8-4AAE-89C0-D6FFA92D8A2B}" dt="2025-01-13T14:12:48.049" v="29" actId="20577"/>
        <pc:sldMkLst>
          <pc:docMk/>
          <pc:sldMk cId="2740311452" sldId="259"/>
        </pc:sldMkLst>
        <pc:spChg chg="mod">
          <ac:chgData name="Yoonyoung Oh" userId="395b0dc478afa2dc" providerId="LiveId" clId="{9113547D-95B8-4AAE-89C0-D6FFA92D8A2B}" dt="2025-01-13T14:11:39.360" v="21" actId="14100"/>
          <ac:spMkLst>
            <pc:docMk/>
            <pc:sldMk cId="2740311452" sldId="259"/>
            <ac:spMk id="2" creationId="{B1F00B37-E182-405D-B687-12932574B959}"/>
          </ac:spMkLst>
        </pc:spChg>
        <pc:spChg chg="mod">
          <ac:chgData name="Yoonyoung Oh" userId="395b0dc478afa2dc" providerId="LiveId" clId="{9113547D-95B8-4AAE-89C0-D6FFA92D8A2B}" dt="2025-01-13T14:11:25.274" v="20" actId="2711"/>
          <ac:spMkLst>
            <pc:docMk/>
            <pc:sldMk cId="2740311452" sldId="259"/>
            <ac:spMk id="3" creationId="{B3F8BE83-7855-4BBD-8C96-1E36BD10A86F}"/>
          </ac:spMkLst>
        </pc:spChg>
        <pc:spChg chg="mod">
          <ac:chgData name="Yoonyoung Oh" userId="395b0dc478afa2dc" providerId="LiveId" clId="{9113547D-95B8-4AAE-89C0-D6FFA92D8A2B}" dt="2025-01-13T14:11:25.274" v="20" actId="2711"/>
          <ac:spMkLst>
            <pc:docMk/>
            <pc:sldMk cId="2740311452" sldId="259"/>
            <ac:spMk id="4" creationId="{7CEBAB92-6120-4537-AE6D-A96CC16CA93B}"/>
          </ac:spMkLst>
        </pc:spChg>
        <pc:spChg chg="mod">
          <ac:chgData name="Yoonyoung Oh" userId="395b0dc478afa2dc" providerId="LiveId" clId="{9113547D-95B8-4AAE-89C0-D6FFA92D8A2B}" dt="2025-01-13T14:12:48.049" v="29" actId="20577"/>
          <ac:spMkLst>
            <pc:docMk/>
            <pc:sldMk cId="2740311452" sldId="259"/>
            <ac:spMk id="6" creationId="{DCD4FE52-53CF-4EDA-8E4C-0C0C786C0D77}"/>
          </ac:spMkLst>
        </pc:spChg>
      </pc:sldChg>
      <pc:sldChg chg="modSp mod">
        <pc:chgData name="Yoonyoung Oh" userId="395b0dc478afa2dc" providerId="LiveId" clId="{9113547D-95B8-4AAE-89C0-D6FFA92D8A2B}" dt="2025-01-13T14:11:44.902" v="22" actId="2711"/>
        <pc:sldMkLst>
          <pc:docMk/>
          <pc:sldMk cId="2683215015" sldId="260"/>
        </pc:sldMkLst>
        <pc:spChg chg="mod">
          <ac:chgData name="Yoonyoung Oh" userId="395b0dc478afa2dc" providerId="LiveId" clId="{9113547D-95B8-4AAE-89C0-D6FFA92D8A2B}" dt="2025-01-13T14:11:44.902" v="22" actId="2711"/>
          <ac:spMkLst>
            <pc:docMk/>
            <pc:sldMk cId="2683215015" sldId="260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1:51.814" v="23" actId="2711"/>
        <pc:sldMkLst>
          <pc:docMk/>
          <pc:sldMk cId="1330849003" sldId="261"/>
        </pc:sldMkLst>
        <pc:spChg chg="mod">
          <ac:chgData name="Yoonyoung Oh" userId="395b0dc478afa2dc" providerId="LiveId" clId="{9113547D-95B8-4AAE-89C0-D6FFA92D8A2B}" dt="2025-01-13T14:11:51.814" v="23" actId="2711"/>
          <ac:spMkLst>
            <pc:docMk/>
            <pc:sldMk cId="1330849003" sldId="261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1:58.513" v="24" actId="2711"/>
        <pc:sldMkLst>
          <pc:docMk/>
          <pc:sldMk cId="2537621539" sldId="262"/>
        </pc:sldMkLst>
        <pc:spChg chg="mod">
          <ac:chgData name="Yoonyoung Oh" userId="395b0dc478afa2dc" providerId="LiveId" clId="{9113547D-95B8-4AAE-89C0-D6FFA92D8A2B}" dt="2025-01-13T14:11:58.513" v="24" actId="2711"/>
          <ac:spMkLst>
            <pc:docMk/>
            <pc:sldMk cId="2537621539" sldId="262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2:02.841" v="25" actId="2711"/>
        <pc:sldMkLst>
          <pc:docMk/>
          <pc:sldMk cId="29247477" sldId="263"/>
        </pc:sldMkLst>
        <pc:spChg chg="mod">
          <ac:chgData name="Yoonyoung Oh" userId="395b0dc478afa2dc" providerId="LiveId" clId="{9113547D-95B8-4AAE-89C0-D6FFA92D8A2B}" dt="2025-01-13T14:12:02.841" v="25" actId="2711"/>
          <ac:spMkLst>
            <pc:docMk/>
            <pc:sldMk cId="29247477" sldId="263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2:06.826" v="26" actId="2711"/>
        <pc:sldMkLst>
          <pc:docMk/>
          <pc:sldMk cId="620709981" sldId="264"/>
        </pc:sldMkLst>
        <pc:spChg chg="mod">
          <ac:chgData name="Yoonyoung Oh" userId="395b0dc478afa2dc" providerId="LiveId" clId="{9113547D-95B8-4AAE-89C0-D6FFA92D8A2B}" dt="2025-01-13T14:12:06.826" v="26" actId="2711"/>
          <ac:spMkLst>
            <pc:docMk/>
            <pc:sldMk cId="620709981" sldId="264"/>
            <ac:spMk id="5" creationId="{E8273B70-DFEC-5452-F6CC-B52BF154A55F}"/>
          </ac:spMkLst>
        </pc:spChg>
      </pc:sldChg>
      <pc:sldChg chg="modSp mod">
        <pc:chgData name="Yoonyoung Oh" userId="395b0dc478afa2dc" providerId="LiveId" clId="{9113547D-95B8-4AAE-89C0-D6FFA92D8A2B}" dt="2025-01-13T14:12:14.950" v="28" actId="2711"/>
        <pc:sldMkLst>
          <pc:docMk/>
          <pc:sldMk cId="2688534714" sldId="265"/>
        </pc:sldMkLst>
        <pc:spChg chg="mod">
          <ac:chgData name="Yoonyoung Oh" userId="395b0dc478afa2dc" providerId="LiveId" clId="{9113547D-95B8-4AAE-89C0-D6FFA92D8A2B}" dt="2025-01-13T14:12:14.950" v="28" actId="2711"/>
          <ac:spMkLst>
            <pc:docMk/>
            <pc:sldMk cId="2688534714" sldId="265"/>
            <ac:spMk id="4" creationId="{9BD75D1D-6C8B-F99D-E5B1-DF8D7F85AFE2}"/>
          </ac:spMkLst>
        </pc:spChg>
        <pc:spChg chg="mod">
          <ac:chgData name="Yoonyoung Oh" userId="395b0dc478afa2dc" providerId="LiveId" clId="{9113547D-95B8-4AAE-89C0-D6FFA92D8A2B}" dt="2025-01-13T14:12:10.420" v="27" actId="2711"/>
          <ac:spMkLst>
            <pc:docMk/>
            <pc:sldMk cId="2688534714" sldId="265"/>
            <ac:spMk id="5" creationId="{E8273B70-DFEC-5452-F6CC-B52BF154A55F}"/>
          </ac:spMkLst>
        </pc:spChg>
      </pc:sldChg>
      <pc:sldMasterChg chg="setBg modSldLayout">
        <pc:chgData name="Yoonyoung Oh" userId="395b0dc478afa2dc" providerId="LiveId" clId="{9113547D-95B8-4AAE-89C0-D6FFA92D8A2B}" dt="2025-01-13T14:09:17.934" v="8"/>
        <pc:sldMasterMkLst>
          <pc:docMk/>
          <pc:sldMasterMk cId="3453983588" sldId="2147483648"/>
        </pc:sldMasterMkLst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796986940" sldId="2147483649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253710590" sldId="2147483650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3623272017" sldId="2147483651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3840447975" sldId="2147483652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895586712" sldId="2147483653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2438342759" sldId="2147483654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2230257838" sldId="2147483655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1539663139" sldId="2147483656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3331500684" sldId="2147483657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1767511217" sldId="2147483658"/>
          </pc:sldLayoutMkLst>
        </pc:sldLayoutChg>
        <pc:sldLayoutChg chg="setBg">
          <pc:chgData name="Yoonyoung Oh" userId="395b0dc478afa2dc" providerId="LiveId" clId="{9113547D-95B8-4AAE-89C0-D6FFA92D8A2B}" dt="2025-01-13T14:09:17.934" v="8"/>
          <pc:sldLayoutMkLst>
            <pc:docMk/>
            <pc:sldMasterMk cId="3453983588" sldId="2147483648"/>
            <pc:sldLayoutMk cId="79698419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98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71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272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44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58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34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25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50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7511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98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21AA1-A923-4713-9DF4-7AA452EF1976}" type="datetimeFigureOut">
              <a:rPr lang="ko-KR" altLang="en-US" smtClean="0"/>
              <a:t>2025-01-13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DDE79-8CAC-4BBB-8693-5354B53F3A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98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BA1F97B-14C4-4A7A-A5EB-9D65209C96BD}"/>
              </a:ext>
            </a:extLst>
          </p:cNvPr>
          <p:cNvSpPr/>
          <p:nvPr/>
        </p:nvSpPr>
        <p:spPr>
          <a:xfrm>
            <a:off x="479396" y="172495"/>
            <a:ext cx="8632069" cy="528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b="1" dirty="0">
                <a:solidFill>
                  <a:srgbClr val="342777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[Guidelines] Poster Oral Presentation and Poster Exhibition</a:t>
            </a:r>
            <a:endParaRPr lang="ko-KR" altLang="en-US" sz="2400" b="1" dirty="0">
              <a:solidFill>
                <a:srgbClr val="342777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CAB97BE-3678-4ABF-9026-253CD7B41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016595"/>
              </p:ext>
            </p:extLst>
          </p:nvPr>
        </p:nvGraphicFramePr>
        <p:xfrm>
          <a:off x="661713" y="720051"/>
          <a:ext cx="10868574" cy="591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6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3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2000" b="1" i="1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Posters must meet the following criteria</a:t>
                      </a:r>
                      <a:r>
                        <a:rPr lang="en-US" altLang="ko-KR" sz="2000" b="1" i="1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ko-KR" altLang="en-US" sz="2000" dirty="0">
                        <a:solidFill>
                          <a:srgbClr val="272262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9510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Format</a:t>
                      </a:r>
                      <a:endParaRPr lang="ko-KR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  <a:p>
                      <a:pPr algn="l"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All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osters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(Poster Oral Presentation and Poster Exhibition)</a:t>
                      </a:r>
                      <a:r>
                        <a:rPr lang="en-US" altLang="ko-KR" sz="1600" b="1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should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prepared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English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osters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will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accepted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MS-PPT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PPTX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format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(*.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ppt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*.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pptx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only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Version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MS-PowerPoint (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2007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newer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version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Screen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Ratio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r>
                        <a:rPr lang="ko-KR" altLang="ko-KR" sz="1600" b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(including 4:3; other ratios will not be accepted)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147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Page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Limit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Maximum of 8 slides (Including title and COI slides)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193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Recommended Headings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First slide: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Title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&amp;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authors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’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information</a:t>
                      </a:r>
                      <a:endParaRPr lang="en-US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latinLnBrk="0"/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 second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slide: COI (Conflict of interest statement) &amp;  Contents (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Background/Aims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, Methods, Results,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Conclusion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s…)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Font</a:t>
                      </a:r>
                      <a:endParaRPr lang="ko-KR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Use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basic fonts such as Arial, Calibri, Times New Roman, etc.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877"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Media &amp; Multimedia</a:t>
                      </a:r>
                      <a:endParaRPr lang="ko-KR" altLang="ko-KR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Pictures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graphs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tables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included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Poster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atinLnBrk="0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ideo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and a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udio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will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b="1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supported</a:t>
                      </a:r>
                      <a:r>
                        <a:rPr lang="ko-KR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389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2000" b="1" i="1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</a:t>
                      </a:r>
                      <a:r>
                        <a:rPr lang="en-US" altLang="ko-KR" sz="2000" b="1" i="1" kern="1200" dirty="0">
                          <a:solidFill>
                            <a:srgbClr val="272262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submit your poster file:</a:t>
                      </a:r>
                      <a:endParaRPr lang="ko-KR" altLang="ko-KR" sz="2000" b="1" i="1" kern="1200" dirty="0">
                        <a:solidFill>
                          <a:srgbClr val="272262"/>
                        </a:solidFill>
                        <a:latin typeface="Aptos" panose="020B000402020202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Submission</a:t>
                      </a:r>
                      <a:r>
                        <a:rPr lang="en-US" altLang="ko-KR" sz="1600" b="1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Link</a:t>
                      </a:r>
                      <a:endParaRPr lang="ko-KR" altLang="ko-KR" sz="16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kern="1200" dirty="0">
                          <a:solidFill>
                            <a:srgbClr val="342777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https://www.dropbox.com/request/wu6gqhZfmJepoaKFYEdS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Submission</a:t>
                      </a:r>
                      <a:r>
                        <a:rPr lang="en-US" altLang="ko-KR" sz="1600" b="1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Deadline</a:t>
                      </a:r>
                      <a:endParaRPr lang="ko-KR" altLang="ko-KR" sz="16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kern="1200" baseline="0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March 21 (Fri.), 2025</a:t>
                      </a:r>
                      <a:endParaRPr lang="ko-KR" altLang="en-US" sz="1600" b="1" kern="1200" baseline="0" dirty="0">
                        <a:solidFill>
                          <a:srgbClr val="FF0000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4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Recommended File Name</a:t>
                      </a:r>
                      <a:endParaRPr lang="ko-KR" altLang="ko-KR" sz="16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Poster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600" baseline="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Code</a:t>
                      </a:r>
                      <a:r>
                        <a:rPr lang="en-US" altLang="ko-KR" sz="16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_Presenter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Name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(i.e. PO1-1_Gildong Hong / PE1-001_Gildong Hong)</a:t>
                      </a:r>
                    </a:p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o-KR" altLang="ko-KR" sz="16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cs typeface="Calibri" panose="020F0502020204030204" pitchFamily="34" charset="0"/>
                        </a:rPr>
                        <a:t>• </a:t>
                      </a:r>
                      <a:r>
                        <a:rPr lang="en-US" altLang="ko-KR" sz="1600" dirty="0">
                          <a:latin typeface="Aptos" panose="020B0004020202020204" pitchFamily="34" charset="0"/>
                        </a:rPr>
                        <a:t>Poster code is informed to each presenter with email.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750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780F963E-313F-8D68-34BE-FB3A94FEF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94"/>
          </a:xfrm>
          <a:prstGeom prst="rect">
            <a:avLst/>
          </a:prstGeom>
        </p:spPr>
      </p:pic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55C9595-D61F-46A1-5410-E7BF5FF0D34E}"/>
              </a:ext>
            </a:extLst>
          </p:cNvPr>
          <p:cNvSpPr txBox="1">
            <a:spLocks/>
          </p:cNvSpPr>
          <p:nvPr/>
        </p:nvSpPr>
        <p:spPr>
          <a:xfrm>
            <a:off x="314325" y="4353229"/>
            <a:ext cx="11541675" cy="9677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 Name</a:t>
            </a:r>
            <a:r>
              <a:rPr lang="en-US" altLang="ko-KR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ko-KR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Co-Author Name(s)</a:t>
            </a:r>
            <a:r>
              <a:rPr lang="en-US" altLang="ko-KR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ko-KR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(28pt)</a:t>
            </a: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A1239E68-5C03-F5D7-2DA8-ECBAB79E3884}"/>
              </a:ext>
            </a:extLst>
          </p:cNvPr>
          <p:cNvSpPr txBox="1">
            <a:spLocks/>
          </p:cNvSpPr>
          <p:nvPr/>
        </p:nvSpPr>
        <p:spPr>
          <a:xfrm>
            <a:off x="345728" y="5555914"/>
            <a:ext cx="11520000" cy="6584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300" i="1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ko-KR" sz="2300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Department, Affiliation, Country, </a:t>
            </a:r>
            <a:r>
              <a:rPr lang="en-US" altLang="ko-KR" sz="2300" i="1" baseline="30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ko-KR" sz="2300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Department, Affiliation, Country… </a:t>
            </a:r>
            <a:r>
              <a:rPr lang="en-US" altLang="ko-KR" sz="23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(23pt)</a:t>
            </a:r>
            <a:endParaRPr lang="ko-KR" altLang="ko-KR" sz="2300" dirty="0">
              <a:latin typeface="Aptos" panose="020B00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9A578E3E-B2FA-A026-798B-B13C5878517F}"/>
              </a:ext>
            </a:extLst>
          </p:cNvPr>
          <p:cNvSpPr txBox="1">
            <a:spLocks/>
          </p:cNvSpPr>
          <p:nvPr/>
        </p:nvSpPr>
        <p:spPr>
          <a:xfrm>
            <a:off x="345728" y="2155972"/>
            <a:ext cx="11520000" cy="1538848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</a:t>
            </a:r>
            <a:r>
              <a:rPr lang="ko-KR" altLang="en-US" sz="4800" b="1" dirty="0">
                <a:latin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</a:t>
            </a:r>
          </a:p>
          <a:p>
            <a:pPr algn="ctr"/>
            <a:r>
              <a:rPr lang="en-US" altLang="ko-KR" sz="2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the basic font (in Bold) / 30~48pt / Black / Centered </a:t>
            </a:r>
          </a:p>
          <a:p>
            <a:pPr algn="ctr"/>
            <a:r>
              <a:rPr lang="en-US" altLang="ko-KR" sz="2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width of text box: 32cm</a:t>
            </a:r>
            <a:endParaRPr lang="ko-KR" altLang="en-US" sz="28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4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B3F2694F-6C9E-4E35-A10D-420DD561C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99" y="-1231106"/>
            <a:ext cx="6266576" cy="12311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following slide to disclose any conflicts of interest.  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 A: </a:t>
            </a:r>
            <a:r>
              <a:rPr lang="en-US" altLang="ja-JP" sz="1600" b="1" dirty="0">
                <a:solidFill>
                  <a:srgbClr val="FF0000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conflicts of interest to declare.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Insert this slide as the </a:t>
            </a:r>
            <a:r>
              <a:rPr lang="en-US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 slide of your PPT.</a:t>
            </a:r>
            <a:endParaRPr lang="en-GB" altLang="ko-KR" sz="1600" b="1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This is a mandatory requirement.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1F00B37-E182-405D-B687-12932574B959}"/>
              </a:ext>
            </a:extLst>
          </p:cNvPr>
          <p:cNvSpPr txBox="1">
            <a:spLocks noChangeArrowheads="1"/>
          </p:cNvSpPr>
          <p:nvPr/>
        </p:nvSpPr>
        <p:spPr>
          <a:xfrm>
            <a:off x="1773236" y="1257800"/>
            <a:ext cx="8645525" cy="2586868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altLang="ja-JP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COI Disclosure</a:t>
            </a:r>
            <a:br>
              <a:rPr lang="en-US" altLang="ja-JP" sz="48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ja-JP" sz="4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1600" b="1" dirty="0">
                <a:latin typeface="Aptos" panose="020B0004020202020204" pitchFamily="34" charset="0"/>
                <a:cs typeface="Calibri" panose="020F0502020204030204" pitchFamily="34" charset="0"/>
              </a:rPr>
              <a:t>　</a:t>
            </a:r>
            <a:br>
              <a:rPr lang="en-US" altLang="ja-JP" sz="24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6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 of Author:</a:t>
            </a:r>
            <a:r>
              <a:rPr lang="ja-JP" altLang="en-US" sz="2600" b="1" i="1" dirty="0">
                <a:latin typeface="Aptos" panose="020B0004020202020204" pitchFamily="34" charset="0"/>
                <a:cs typeface="Calibri" panose="020F0502020204030204" pitchFamily="34" charset="0"/>
              </a:rPr>
              <a:t>   </a:t>
            </a:r>
            <a:r>
              <a:rPr lang="en-US" altLang="ko-KR" sz="2600" b="1" i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lang="en-US" altLang="ja-JP" sz="2600" b="1" i="1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6B2A13B-197B-4F7B-93DE-A7AD0A0F7457}"/>
              </a:ext>
            </a:extLst>
          </p:cNvPr>
          <p:cNvSpPr txBox="1">
            <a:spLocks noChangeArrowheads="1"/>
          </p:cNvSpPr>
          <p:nvPr/>
        </p:nvSpPr>
        <p:spPr>
          <a:xfrm>
            <a:off x="1773236" y="4131763"/>
            <a:ext cx="9728070" cy="1468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FontTx/>
              <a:buNone/>
              <a:defRPr/>
            </a:pPr>
            <a:r>
              <a:rPr lang="en-US" altLang="ja-JP" sz="2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no </a:t>
            </a:r>
            <a:r>
              <a:rPr lang="ja-JP" altLang="en-US" sz="2000" b="1" dirty="0">
                <a:latin typeface="Aptos" panose="020B0004020202020204" pitchFamily="34" charset="0"/>
                <a:cs typeface="Calibri" panose="020F0502020204030204" pitchFamily="34" charset="0"/>
              </a:rPr>
              <a:t>personal or financial interests to declare</a:t>
            </a:r>
            <a:r>
              <a:rPr lang="en-US" altLang="ja-JP" sz="2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>
              <a:lnSpc>
                <a:spcPct val="150000"/>
              </a:lnSpc>
              <a:defRPr/>
            </a:pPr>
            <a:r>
              <a:rPr lang="en-US" altLang="ja-JP" sz="2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no financial support from an industry source at the current presentation.</a:t>
            </a:r>
            <a:endParaRPr lang="en-US" altLang="ja-JP" sz="1800" b="1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正方形/長方形 3">
            <a:extLst>
              <a:ext uri="{FF2B5EF4-FFF2-40B4-BE49-F238E27FC236}">
                <a16:creationId xmlns:a16="http://schemas.microsoft.com/office/drawing/2014/main" id="{DCD4FE52-53CF-4EDA-8E4C-0C0C786C0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77" y="-461665"/>
            <a:ext cx="3922823" cy="468783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&lt;- Please remove this box when you make 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presentation file.</a:t>
            </a:r>
          </a:p>
        </p:txBody>
      </p:sp>
    </p:spTree>
    <p:extLst>
      <p:ext uri="{BB962C8B-B14F-4D97-AF65-F5344CB8AC3E}">
        <p14:creationId xmlns:p14="http://schemas.microsoft.com/office/powerpoint/2010/main" val="69796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F00B37-E182-405D-B687-12932574B959}"/>
              </a:ext>
            </a:extLst>
          </p:cNvPr>
          <p:cNvSpPr txBox="1">
            <a:spLocks noChangeArrowheads="1"/>
          </p:cNvSpPr>
          <p:nvPr/>
        </p:nvSpPr>
        <p:spPr>
          <a:xfrm>
            <a:off x="1773236" y="1114425"/>
            <a:ext cx="8645525" cy="1738191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altLang="ja-JP" sz="4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COI Disclosure</a:t>
            </a:r>
            <a:br>
              <a:rPr lang="en-US" altLang="ja-JP" sz="40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ja-JP" sz="32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1200" b="1" dirty="0">
                <a:latin typeface="Aptos" panose="020B0004020202020204" pitchFamily="34" charset="0"/>
                <a:cs typeface="Calibri" panose="020F0502020204030204" pitchFamily="34" charset="0"/>
              </a:rPr>
              <a:t>　</a:t>
            </a:r>
            <a:br>
              <a:rPr lang="en-US" altLang="ja-JP" sz="18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000" b="1" i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 of Author:</a:t>
            </a:r>
            <a:r>
              <a:rPr lang="ja-JP" altLang="en-US" sz="2000" b="1" i="1" dirty="0">
                <a:latin typeface="Aptos" panose="020B0004020202020204" pitchFamily="34" charset="0"/>
                <a:cs typeface="Calibri" panose="020F0502020204030204" pitchFamily="34" charset="0"/>
              </a:rPr>
              <a:t>   </a:t>
            </a:r>
            <a:r>
              <a:rPr lang="en-US" altLang="ko-KR" sz="2000" b="1" i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lang="en-US" altLang="ja-JP" sz="2000" b="1" i="1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id="{B3F8BE83-7855-4BBD-8C96-1E36BD10A86F}"/>
              </a:ext>
            </a:extLst>
          </p:cNvPr>
          <p:cNvSpPr txBox="1"/>
          <p:nvPr/>
        </p:nvSpPr>
        <p:spPr>
          <a:xfrm>
            <a:off x="1773235" y="4132126"/>
            <a:ext cx="8645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Consultancy/advisory role for: XXX, Inc.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Patents and royalties from: YYY, Inc.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Honoraria from: ZZZ Corporation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Grant/Research funding from: XXX Corporation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Employee of: YYY Corporation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remuneration from: ZZZ Corporation</a:t>
            </a:r>
          </a:p>
        </p:txBody>
      </p:sp>
      <p:sp>
        <p:nvSpPr>
          <p:cNvPr id="4" name="テキスト ボックス 7">
            <a:extLst>
              <a:ext uri="{FF2B5EF4-FFF2-40B4-BE49-F238E27FC236}">
                <a16:creationId xmlns:a16="http://schemas.microsoft.com/office/drawing/2014/main" id="{7CEBAB92-6120-4537-AE6D-A96CC16CA93B}"/>
              </a:ext>
            </a:extLst>
          </p:cNvPr>
          <p:cNvSpPr txBox="1"/>
          <p:nvPr/>
        </p:nvSpPr>
        <p:spPr>
          <a:xfrm>
            <a:off x="2666998" y="3017246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Matters requiring disclosure of COI </a:t>
            </a:r>
          </a:p>
          <a:p>
            <a:pPr algn="ctr"/>
            <a:r>
              <a:rPr lang="en-US" altLang="ja-JP" sz="24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regarding the presentation are as follows:</a:t>
            </a:r>
          </a:p>
        </p:txBody>
      </p:sp>
      <p:sp>
        <p:nvSpPr>
          <p:cNvPr id="5" name="正方形/長方形 3">
            <a:extLst>
              <a:ext uri="{FF2B5EF4-FFF2-40B4-BE49-F238E27FC236}">
                <a16:creationId xmlns:a16="http://schemas.microsoft.com/office/drawing/2014/main" id="{4F7F1714-D63C-4AE7-9371-665C96947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859"/>
            <a:ext cx="6269110" cy="12311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following slide to disclose any conflicts of interest.  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 B: </a:t>
            </a:r>
            <a:r>
              <a:rPr lang="en-US" altLang="ja-JP" sz="1600" b="1" dirty="0">
                <a:solidFill>
                  <a:srgbClr val="FF0000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altLang="ja-JP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conflicts of interest to declare.</a:t>
            </a: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Insert this slide as the </a:t>
            </a:r>
            <a:r>
              <a:rPr lang="en-US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 slide of your PPT.</a:t>
            </a:r>
            <a:endParaRPr lang="en-GB" altLang="ko-KR" sz="1600" b="1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atinLnBrk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altLang="ko-KR" sz="16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This is a mandatory requirement.</a:t>
            </a:r>
          </a:p>
        </p:txBody>
      </p:sp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DCD4FE52-53CF-4EDA-8E4C-0C0C786C0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110" y="-461665"/>
            <a:ext cx="3903590" cy="468783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&lt;- Please remove this box when you make </a:t>
            </a:r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5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presentation file.</a:t>
            </a:r>
          </a:p>
        </p:txBody>
      </p:sp>
    </p:spTree>
    <p:extLst>
      <p:ext uri="{BB962C8B-B14F-4D97-AF65-F5344CB8AC3E}">
        <p14:creationId xmlns:p14="http://schemas.microsoft.com/office/powerpoint/2010/main" val="2740311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1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4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21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7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09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D75D1D-6C8B-F99D-E5B1-DF8D7F85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9723"/>
            <a:ext cx="12192000" cy="39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kumimoji="0" lang="en-US" altLang="ja-JP" b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Please use this slide if necessary * </a:t>
            </a: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273B70-DFEC-5452-F6CC-B52BF154A55F}"/>
              </a:ext>
            </a:extLst>
          </p:cNvPr>
          <p:cNvSpPr txBox="1">
            <a:spLocks/>
          </p:cNvSpPr>
          <p:nvPr/>
        </p:nvSpPr>
        <p:spPr>
          <a:xfrm>
            <a:off x="440872" y="304997"/>
            <a:ext cx="6800850" cy="60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endParaRPr lang="ko-KR" altLang="en-US" sz="3600" b="1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34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589</Words>
  <Application>Microsoft Office PowerPoint</Application>
  <PresentationFormat>와이드스크린</PresentationFormat>
  <Paragraphs>67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Aptos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Yoonyoung Oh</cp:lastModifiedBy>
  <cp:revision>5</cp:revision>
  <dcterms:created xsi:type="dcterms:W3CDTF">2024-02-28T11:43:41Z</dcterms:created>
  <dcterms:modified xsi:type="dcterms:W3CDTF">2025-01-13T14:23:37Z</dcterms:modified>
</cp:coreProperties>
</file>